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5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74" r:id="rId29"/>
    <p:sldId id="284" r:id="rId30"/>
    <p:sldId id="285" r:id="rId31"/>
    <p:sldId id="286" r:id="rId32"/>
    <p:sldId id="287" r:id="rId33"/>
    <p:sldId id="290" r:id="rId34"/>
    <p:sldId id="291" r:id="rId35"/>
    <p:sldId id="292" r:id="rId36"/>
    <p:sldId id="293" r:id="rId37"/>
    <p:sldId id="289" r:id="rId38"/>
    <p:sldId id="288" r:id="rId39"/>
    <p:sldId id="296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10405-29B6-4AD4-89B6-E0C646BDCF7B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212D1-1CD4-49B5-9EC0-A88713CDFE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2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12D1-1CD4-49B5-9EC0-A88713CDFE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8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8" y="5001994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4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Click="0" advTm="25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wav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8" y="5001994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4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18/03/13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advClick="0" advTm="25000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EVIDENCES OF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</a:t>
            </a:r>
          </a:p>
          <a:p>
            <a:r>
              <a:rPr lang="en-US" dirty="0" smtClean="0"/>
              <a:t>MARKS-14½</a:t>
            </a:r>
          </a:p>
        </p:txBody>
      </p:sp>
    </p:spTree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atavism?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palentology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fossils?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petrifaction?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contd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Marks- </a:t>
            </a:r>
            <a:r>
              <a:rPr lang="en-US" dirty="0"/>
              <a:t>14½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between casts and moulds.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between compression and impression.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pseudofossils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between missing link and connecting link.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examples of missing link and connecting link.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								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doctrine of evolution?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two reptilian and two avian characters of </a:t>
            </a:r>
            <a:r>
              <a:rPr lang="en-US" i="1" dirty="0" smtClean="0"/>
              <a:t>Archaeopteryx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								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missing link between fern and gymnosperms is 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								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vestigial nictitating membrane in humans is called as _____________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								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Seymorians</a:t>
            </a:r>
            <a:r>
              <a:rPr lang="en-US" dirty="0" smtClean="0"/>
              <a:t> are a link between ___________ and 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evolutionary history of horses was given by 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								 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Ruminant horse is called ____________ and the modern horse is called 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mean by evolutionary trends?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two progressive and two retrogressive trends seen during the evolution of horses.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								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</a:p>
          <a:p>
            <a:r>
              <a:rPr lang="en-US" smtClean="0"/>
              <a:t>Marks 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two temporary embryonic structures that can be evidences for evolution.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26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homology?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contribution of Von Baer and Ernest </a:t>
            </a:r>
            <a:r>
              <a:rPr lang="en-US" dirty="0" err="1" smtClean="0"/>
              <a:t>Hackel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Continental drift was described by ___________  he said all the continents formed a single land mass called </a:t>
            </a:r>
            <a:r>
              <a:rPr lang="en-US" dirty="0" smtClean="0">
                <a:solidFill>
                  <a:schemeClr val="accent2"/>
                </a:solidFill>
              </a:rPr>
              <a:t>_____________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time progressed the single land mass was divided into </a:t>
            </a:r>
            <a:r>
              <a:rPr lang="en-US" dirty="0" smtClean="0">
                <a:solidFill>
                  <a:schemeClr val="folHlink"/>
                </a:solidFill>
              </a:rPr>
              <a:t>________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folHlink"/>
                </a:solidFill>
              </a:rPr>
              <a:t>_______________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one biochemical evidence of evolution.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								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between convergent and divergent evolution.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4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Geological time scale was developed by 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								 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fossil of </a:t>
            </a:r>
            <a:r>
              <a:rPr lang="en-US" i="1" dirty="0" smtClean="0"/>
              <a:t>Archaeopteryx</a:t>
            </a:r>
            <a:r>
              <a:rPr lang="en-US" dirty="0" smtClean="0"/>
              <a:t> was obtained by 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								 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1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adaptive radiation?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								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era is ____________ and the era of cradle of life is _______________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								</a:t>
            </a:r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era of reptiles is ______________ and the present era is ______________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						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817510"/>
      </p:ext>
    </p:extLst>
  </p:cSld>
  <p:clrMapOvr>
    <a:masterClrMapping/>
  </p:clrMapOvr>
  <p:transition xmlns:p14="http://schemas.microsoft.com/office/powerpoint/2010/main" advClick="0" advTm="25000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homology with respect to fore limb in animals.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								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3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examples of homology in plants.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								1½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analogous organs?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animals show analogy in body shape?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5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two vestigial organs in humans.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two vestigial organs in animals.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								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 advTm="20000">
    <p:sndAc>
      <p:stSnd>
        <p:snd r:embed="rId3" name="chimes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397</Words>
  <Application>Microsoft Macintosh PowerPoint</Application>
  <PresentationFormat>On-screen Show (4:3)</PresentationFormat>
  <Paragraphs>121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EVIDENCES OF EVOLUTION</vt:lpstr>
      <vt:lpstr>1        1</vt:lpstr>
      <vt:lpstr>2        1</vt:lpstr>
      <vt:lpstr>3        2</vt:lpstr>
      <vt:lpstr>4        1½</vt:lpstr>
      <vt:lpstr>5        1</vt:lpstr>
      <vt:lpstr>6        1</vt:lpstr>
      <vt:lpstr>7        1</vt:lpstr>
      <vt:lpstr>8        1</vt:lpstr>
      <vt:lpstr>9        1</vt:lpstr>
      <vt:lpstr>10        1</vt:lpstr>
      <vt:lpstr>11        1</vt:lpstr>
      <vt:lpstr>12        1</vt:lpstr>
      <vt:lpstr>Extra time </vt:lpstr>
      <vt:lpstr>13        1</vt:lpstr>
      <vt:lpstr>14        1</vt:lpstr>
      <vt:lpstr>15        1</vt:lpstr>
      <vt:lpstr>16        1</vt:lpstr>
      <vt:lpstr>17        2</vt:lpstr>
      <vt:lpstr>18        2</vt:lpstr>
      <vt:lpstr>19        ½</vt:lpstr>
      <vt:lpstr>20        ½</vt:lpstr>
      <vt:lpstr>21        1</vt:lpstr>
      <vt:lpstr>22         ½</vt:lpstr>
      <vt:lpstr>23        1</vt:lpstr>
      <vt:lpstr>24        1</vt:lpstr>
      <vt:lpstr>25        2</vt:lpstr>
      <vt:lpstr>Extra time</vt:lpstr>
      <vt:lpstr>26        1</vt:lpstr>
      <vt:lpstr>27        1</vt:lpstr>
      <vt:lpstr>28        1</vt:lpstr>
      <vt:lpstr>29       1</vt:lpstr>
      <vt:lpstr>30        1</vt:lpstr>
      <vt:lpstr>31        1</vt:lpstr>
      <vt:lpstr>32         ½</vt:lpstr>
      <vt:lpstr>33         ½</vt:lpstr>
      <vt:lpstr>34        1</vt:lpstr>
      <vt:lpstr>35        1</vt:lpstr>
      <vt:lpstr>36        1</vt:lpstr>
      <vt:lpstr>Extra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EVIDENCES OF EVOLUTIONTEST</dc:title>
  <dc:creator/>
  <cp:lastModifiedBy>Deepthi</cp:lastModifiedBy>
  <cp:revision>35</cp:revision>
  <dcterms:created xsi:type="dcterms:W3CDTF">2006-08-16T00:00:00Z</dcterms:created>
  <dcterms:modified xsi:type="dcterms:W3CDTF">2013-03-18T16:43:42Z</dcterms:modified>
</cp:coreProperties>
</file>